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AA49"/>
    <a:srgbClr val="312783"/>
    <a:srgbClr val="E6007E"/>
    <a:srgbClr val="F246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D78F34-43BC-42E2-A550-AB6EE15B3468}" type="doc">
      <dgm:prSet loTypeId="urn:microsoft.com/office/officeart/2005/8/layout/radial1" loCatId="cycle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125FB2B9-F1FD-4400-8995-E2CA56043D40}">
      <dgm:prSet phldrT="[Text]" custT="1"/>
      <dgm:spPr>
        <a:solidFill>
          <a:srgbClr val="E6007E">
            <a:alpha val="50000"/>
          </a:srgbClr>
        </a:solidFill>
        <a:ln w="50800">
          <a:solidFill>
            <a:srgbClr val="312783"/>
          </a:solidFill>
        </a:ln>
      </dgm:spPr>
      <dgm:t>
        <a:bodyPr/>
        <a:lstStyle/>
        <a:p>
          <a:endParaRPr lang="en-GB" sz="1400" dirty="0">
            <a:solidFill>
              <a:schemeClr val="tx1"/>
            </a:solidFill>
          </a:endParaRPr>
        </a:p>
        <a:p>
          <a:endParaRPr lang="en-GB" sz="1400" dirty="0">
            <a:solidFill>
              <a:schemeClr val="tx1"/>
            </a:solidFill>
          </a:endParaRPr>
        </a:p>
        <a:p>
          <a:r>
            <a:rPr lang="en-GB" sz="2000" dirty="0">
              <a:solidFill>
                <a:schemeClr val="tx1"/>
              </a:solidFill>
            </a:rPr>
            <a:t>Network Management Group</a:t>
          </a:r>
          <a:endParaRPr lang="en-GB" sz="1400" dirty="0"/>
        </a:p>
      </dgm:t>
    </dgm:pt>
    <dgm:pt modelId="{C9EB16DE-DEC1-4233-8A9A-19C9260E9F45}" type="parTrans" cxnId="{8603C0F3-8145-4C76-BCBB-243E6EDDAA7D}">
      <dgm:prSet/>
      <dgm:spPr/>
      <dgm:t>
        <a:bodyPr/>
        <a:lstStyle/>
        <a:p>
          <a:endParaRPr lang="en-GB"/>
        </a:p>
      </dgm:t>
    </dgm:pt>
    <dgm:pt modelId="{91AC6C2B-B2B4-4BF6-9838-D210914362DF}" type="sibTrans" cxnId="{8603C0F3-8145-4C76-BCBB-243E6EDDAA7D}">
      <dgm:prSet/>
      <dgm:spPr/>
      <dgm:t>
        <a:bodyPr/>
        <a:lstStyle/>
        <a:p>
          <a:endParaRPr lang="en-GB"/>
        </a:p>
      </dgm:t>
    </dgm:pt>
    <dgm:pt modelId="{18EAE238-49D3-4FCE-9488-4A3834E6A6A6}">
      <dgm:prSet phldrT="[Text]" custT="1"/>
      <dgm:spPr>
        <a:solidFill>
          <a:srgbClr val="3AAA49">
            <a:alpha val="50000"/>
          </a:srgbClr>
        </a:solidFill>
        <a:ln w="50800">
          <a:solidFill>
            <a:srgbClr val="312783"/>
          </a:solidFill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Stakeholder Group</a:t>
          </a:r>
        </a:p>
        <a:p>
          <a:r>
            <a:rPr lang="en-GB" sz="1200" dirty="0">
              <a:solidFill>
                <a:schemeClr val="tx1"/>
              </a:solidFill>
            </a:rPr>
            <a:t>UK: Maternity Action</a:t>
          </a:r>
        </a:p>
        <a:p>
          <a:r>
            <a:rPr lang="en-GB" sz="1200" dirty="0">
              <a:solidFill>
                <a:schemeClr val="tx1"/>
              </a:solidFill>
            </a:rPr>
            <a:t>England: DHSC, PHE</a:t>
          </a:r>
        </a:p>
        <a:p>
          <a:r>
            <a:rPr lang="en-GB" sz="1200" dirty="0">
              <a:solidFill>
                <a:schemeClr val="tx1"/>
              </a:solidFill>
            </a:rPr>
            <a:t>NI: Public Health Agency NI, Parenting NI, NI Assembly</a:t>
          </a:r>
        </a:p>
        <a:p>
          <a:r>
            <a:rPr lang="en-GB" sz="1200" dirty="0">
              <a:solidFill>
                <a:schemeClr val="tx1"/>
              </a:solidFill>
            </a:rPr>
            <a:t>Scotland: CPAG, PHS, DCAF(SG)</a:t>
          </a:r>
        </a:p>
        <a:p>
          <a:r>
            <a:rPr lang="en-GB" sz="1200" dirty="0">
              <a:solidFill>
                <a:schemeClr val="tx1"/>
              </a:solidFill>
            </a:rPr>
            <a:t>Wales: PHW, Children in Wales</a:t>
          </a:r>
          <a:endParaRPr lang="en-GB" sz="1600" dirty="0">
            <a:solidFill>
              <a:schemeClr val="tx1"/>
            </a:solidFill>
          </a:endParaRPr>
        </a:p>
      </dgm:t>
    </dgm:pt>
    <dgm:pt modelId="{7719953A-2300-4FA2-ACE8-89A717AD52C9}" type="parTrans" cxnId="{2A4F3A1A-6BC8-415A-91A2-3E6029A2A673}">
      <dgm:prSet/>
      <dgm:spPr>
        <a:ln w="12700">
          <a:solidFill>
            <a:srgbClr val="E6007E"/>
          </a:solidFill>
        </a:ln>
      </dgm:spPr>
      <dgm:t>
        <a:bodyPr/>
        <a:lstStyle/>
        <a:p>
          <a:endParaRPr lang="en-GB"/>
        </a:p>
      </dgm:t>
    </dgm:pt>
    <dgm:pt modelId="{1F1759D8-10D6-4198-ADE6-1679E6437C12}" type="sibTrans" cxnId="{2A4F3A1A-6BC8-415A-91A2-3E6029A2A673}">
      <dgm:prSet/>
      <dgm:spPr/>
      <dgm:t>
        <a:bodyPr/>
        <a:lstStyle/>
        <a:p>
          <a:endParaRPr lang="en-GB"/>
        </a:p>
      </dgm:t>
    </dgm:pt>
    <dgm:pt modelId="{8E02DA0C-FF96-49FF-919B-CDC45B8FCB3F}">
      <dgm:prSet phldrT="[Text]" custT="1"/>
      <dgm:spPr>
        <a:solidFill>
          <a:srgbClr val="312783">
            <a:alpha val="67000"/>
          </a:srgbClr>
        </a:solidFill>
        <a:ln>
          <a:noFill/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UK connections</a:t>
          </a:r>
        </a:p>
        <a:p>
          <a:r>
            <a:rPr lang="en-GB" sz="1200" dirty="0" err="1">
              <a:solidFill>
                <a:schemeClr val="tx1"/>
              </a:solidFill>
            </a:rPr>
            <a:t>ActEarly</a:t>
          </a:r>
          <a:r>
            <a:rPr lang="en-GB" sz="1200" dirty="0">
              <a:solidFill>
                <a:schemeClr val="tx1"/>
              </a:solidFill>
            </a:rPr>
            <a:t>; UKPRP Networks/Consortia, NIHR SPR Projects, CPRU, Institute of Population Health (Liverpool)</a:t>
          </a:r>
        </a:p>
      </dgm:t>
    </dgm:pt>
    <dgm:pt modelId="{219AD773-C84F-4C41-BE2A-B657417BB6D0}" type="parTrans" cxnId="{0C7DCB06-4DDB-479B-A551-7F3DBF94FEAB}">
      <dgm:prSet/>
      <dgm:spPr/>
      <dgm:t>
        <a:bodyPr/>
        <a:lstStyle/>
        <a:p>
          <a:endParaRPr lang="en-GB"/>
        </a:p>
      </dgm:t>
    </dgm:pt>
    <dgm:pt modelId="{2E5ECDBF-8847-471C-AB87-89D6BF580509}" type="sibTrans" cxnId="{0C7DCB06-4DDB-479B-A551-7F3DBF94FEAB}">
      <dgm:prSet/>
      <dgm:spPr/>
      <dgm:t>
        <a:bodyPr/>
        <a:lstStyle/>
        <a:p>
          <a:endParaRPr lang="en-GB"/>
        </a:p>
      </dgm:t>
    </dgm:pt>
    <dgm:pt modelId="{2C551D47-1D7A-4315-9AB6-DEA9F5D766AE}">
      <dgm:prSet phldrT="[Text]" custT="1"/>
      <dgm:spPr>
        <a:solidFill>
          <a:srgbClr val="312783">
            <a:alpha val="50000"/>
          </a:srgbClr>
        </a:solidFill>
        <a:ln>
          <a:noFill/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International links</a:t>
          </a:r>
        </a:p>
        <a:p>
          <a:r>
            <a:rPr lang="en-GB" sz="1200" dirty="0">
              <a:solidFill>
                <a:schemeClr val="tx1"/>
              </a:solidFill>
            </a:rPr>
            <a:t>INRICH</a:t>
          </a:r>
        </a:p>
        <a:p>
          <a:r>
            <a:rPr lang="en-GB" sz="1200" dirty="0">
              <a:solidFill>
                <a:schemeClr val="tx1"/>
              </a:solidFill>
            </a:rPr>
            <a:t>International Population Data Linkage Network</a:t>
          </a:r>
        </a:p>
      </dgm:t>
    </dgm:pt>
    <dgm:pt modelId="{CC0B43AA-A47C-4D66-A3D4-5DFCE425CDB0}" type="parTrans" cxnId="{81AF8C78-90C0-41D1-A62B-7AD3FE6F1059}">
      <dgm:prSet/>
      <dgm:spPr/>
      <dgm:t>
        <a:bodyPr/>
        <a:lstStyle/>
        <a:p>
          <a:endParaRPr lang="en-GB"/>
        </a:p>
      </dgm:t>
    </dgm:pt>
    <dgm:pt modelId="{4E7724B2-6305-4005-9B2D-498E1AB27755}" type="sibTrans" cxnId="{81AF8C78-90C0-41D1-A62B-7AD3FE6F1059}">
      <dgm:prSet/>
      <dgm:spPr/>
      <dgm:t>
        <a:bodyPr/>
        <a:lstStyle/>
        <a:p>
          <a:endParaRPr lang="en-GB"/>
        </a:p>
      </dgm:t>
    </dgm:pt>
    <dgm:pt modelId="{3E8E215C-6435-4EA7-8788-331D443C8F0B}">
      <dgm:prSet phldrT="[Text]" custT="1"/>
      <dgm:spPr>
        <a:solidFill>
          <a:srgbClr val="312783">
            <a:alpha val="67143"/>
          </a:srgbClr>
        </a:solidFill>
        <a:ln>
          <a:noFill/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Public Health Agencies</a:t>
          </a:r>
        </a:p>
        <a:p>
          <a:r>
            <a:rPr lang="en-GB" sz="1200" dirty="0">
              <a:solidFill>
                <a:schemeClr val="tx1"/>
              </a:solidFill>
            </a:rPr>
            <a:t>Northern Ireland, Scotland, Wales, </a:t>
          </a:r>
          <a:r>
            <a:rPr lang="en-GB" sz="1200" b="0" dirty="0">
              <a:solidFill>
                <a:schemeClr val="tx1"/>
              </a:solidFill>
            </a:rPr>
            <a:t>England</a:t>
          </a:r>
        </a:p>
      </dgm:t>
    </dgm:pt>
    <dgm:pt modelId="{D665E69E-67F9-4E71-969B-B33489DF0FCC}" type="parTrans" cxnId="{B939F084-C05B-41B0-A17B-8784EBE51B0B}">
      <dgm:prSet/>
      <dgm:spPr/>
      <dgm:t>
        <a:bodyPr/>
        <a:lstStyle/>
        <a:p>
          <a:endParaRPr lang="en-GB"/>
        </a:p>
      </dgm:t>
    </dgm:pt>
    <dgm:pt modelId="{D4910017-312F-4C45-98DB-84E4B7958FE1}" type="sibTrans" cxnId="{B939F084-C05B-41B0-A17B-8784EBE51B0B}">
      <dgm:prSet/>
      <dgm:spPr/>
      <dgm:t>
        <a:bodyPr/>
        <a:lstStyle/>
        <a:p>
          <a:endParaRPr lang="en-GB"/>
        </a:p>
      </dgm:t>
    </dgm:pt>
    <dgm:pt modelId="{ECBC6E94-E176-406F-AD40-F8CA4CFB1FE6}">
      <dgm:prSet custT="1"/>
      <dgm:spPr>
        <a:solidFill>
          <a:srgbClr val="312783">
            <a:alpha val="50000"/>
          </a:srgbClr>
        </a:solidFill>
        <a:ln>
          <a:noFill/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Academic researchers  </a:t>
          </a:r>
        </a:p>
        <a:p>
          <a:r>
            <a:rPr lang="en-GB" sz="1200" dirty="0">
              <a:solidFill>
                <a:schemeClr val="tx1"/>
              </a:solidFill>
            </a:rPr>
            <a:t>England, Northern Ireland, Scotland, Wales, Australia, Canada</a:t>
          </a:r>
        </a:p>
      </dgm:t>
    </dgm:pt>
    <dgm:pt modelId="{97029261-82E2-41CC-B92D-B2E30AD8CFA7}" type="parTrans" cxnId="{E5653233-4901-43A8-BCD7-12B6714F6769}">
      <dgm:prSet/>
      <dgm:spPr/>
      <dgm:t>
        <a:bodyPr/>
        <a:lstStyle/>
        <a:p>
          <a:endParaRPr lang="en-GB"/>
        </a:p>
      </dgm:t>
    </dgm:pt>
    <dgm:pt modelId="{F563657F-F5EE-4096-8E1A-145EB702EA4D}" type="sibTrans" cxnId="{E5653233-4901-43A8-BCD7-12B6714F6769}">
      <dgm:prSet/>
      <dgm:spPr/>
      <dgm:t>
        <a:bodyPr/>
        <a:lstStyle/>
        <a:p>
          <a:endParaRPr lang="en-GB"/>
        </a:p>
      </dgm:t>
    </dgm:pt>
    <dgm:pt modelId="{561639D8-28AD-48A6-BE38-DDAFFEDCD43A}">
      <dgm:prSet custT="1"/>
      <dgm:spPr>
        <a:solidFill>
          <a:srgbClr val="312783">
            <a:alpha val="50000"/>
          </a:srgbClr>
        </a:solidFill>
        <a:ln>
          <a:noFill/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Government</a:t>
          </a:r>
        </a:p>
        <a:p>
          <a:r>
            <a:rPr lang="en-GB" sz="1200" dirty="0">
              <a:solidFill>
                <a:schemeClr val="tx1"/>
              </a:solidFill>
            </a:rPr>
            <a:t>DHSC</a:t>
          </a:r>
        </a:p>
        <a:p>
          <a:r>
            <a:rPr lang="en-GB" sz="1200" dirty="0">
              <a:solidFill>
                <a:schemeClr val="tx1"/>
              </a:solidFill>
            </a:rPr>
            <a:t>Directorate for Children and Families (SG)</a:t>
          </a:r>
        </a:p>
        <a:p>
          <a:r>
            <a:rPr lang="en-GB" sz="1200" b="0" dirty="0">
              <a:solidFill>
                <a:schemeClr val="tx1"/>
              </a:solidFill>
            </a:rPr>
            <a:t>NI Assembly</a:t>
          </a:r>
          <a:endParaRPr lang="en-GB" sz="900" dirty="0"/>
        </a:p>
      </dgm:t>
    </dgm:pt>
    <dgm:pt modelId="{61A24D65-F55B-4BE4-A1EC-28FD7C6065C9}" type="parTrans" cxnId="{4CC440DF-FCE2-448D-BD11-FCEE49AD1968}">
      <dgm:prSet/>
      <dgm:spPr/>
      <dgm:t>
        <a:bodyPr/>
        <a:lstStyle/>
        <a:p>
          <a:endParaRPr lang="en-GB"/>
        </a:p>
      </dgm:t>
    </dgm:pt>
    <dgm:pt modelId="{09BBDAA2-14A7-4E4A-B827-C21FE787111B}" type="sibTrans" cxnId="{4CC440DF-FCE2-448D-BD11-FCEE49AD1968}">
      <dgm:prSet/>
      <dgm:spPr/>
      <dgm:t>
        <a:bodyPr/>
        <a:lstStyle/>
        <a:p>
          <a:endParaRPr lang="en-GB"/>
        </a:p>
      </dgm:t>
    </dgm:pt>
    <dgm:pt modelId="{DF744EDE-AD45-4628-AC78-58BDF5303DF1}">
      <dgm:prSet phldrT="[Text]" phldr="1"/>
      <dgm:spPr/>
      <dgm:t>
        <a:bodyPr/>
        <a:lstStyle/>
        <a:p>
          <a:endParaRPr lang="en-GB" dirty="0"/>
        </a:p>
      </dgm:t>
    </dgm:pt>
    <dgm:pt modelId="{A279704E-86E7-4691-8A71-E3F41CCB5D7E}" type="parTrans" cxnId="{F306E15A-E890-4377-A2C2-4D985D7805BD}">
      <dgm:prSet/>
      <dgm:spPr/>
      <dgm:t>
        <a:bodyPr/>
        <a:lstStyle/>
        <a:p>
          <a:endParaRPr lang="en-GB"/>
        </a:p>
      </dgm:t>
    </dgm:pt>
    <dgm:pt modelId="{3F1517AC-624C-4AE4-BB15-A6E1EC9915B2}" type="sibTrans" cxnId="{F306E15A-E890-4377-A2C2-4D985D7805BD}">
      <dgm:prSet/>
      <dgm:spPr/>
      <dgm:t>
        <a:bodyPr/>
        <a:lstStyle/>
        <a:p>
          <a:endParaRPr lang="en-GB"/>
        </a:p>
      </dgm:t>
    </dgm:pt>
    <dgm:pt modelId="{300ACF4B-AB01-4764-8ADC-626109A0F5A9}">
      <dgm:prSet phldrT="[Text]" phldr="1"/>
      <dgm:spPr/>
      <dgm:t>
        <a:bodyPr/>
        <a:lstStyle/>
        <a:p>
          <a:endParaRPr lang="en-GB"/>
        </a:p>
      </dgm:t>
    </dgm:pt>
    <dgm:pt modelId="{D26110F6-1422-40F9-B261-63BD6C8E4F51}" type="parTrans" cxnId="{AE3738EE-1FA1-4564-97BB-DEB11D32935C}">
      <dgm:prSet/>
      <dgm:spPr/>
      <dgm:t>
        <a:bodyPr/>
        <a:lstStyle/>
        <a:p>
          <a:endParaRPr lang="en-GB"/>
        </a:p>
      </dgm:t>
    </dgm:pt>
    <dgm:pt modelId="{F5AE2122-DC2F-4015-A814-CB54A9839E73}" type="sibTrans" cxnId="{AE3738EE-1FA1-4564-97BB-DEB11D32935C}">
      <dgm:prSet/>
      <dgm:spPr/>
      <dgm:t>
        <a:bodyPr/>
        <a:lstStyle/>
        <a:p>
          <a:endParaRPr lang="en-GB"/>
        </a:p>
      </dgm:t>
    </dgm:pt>
    <dgm:pt modelId="{BE3CD248-59F0-4BBE-95BF-0491ADBC703B}">
      <dgm:prSet custRadScaleRad="99391" custRadScaleInc="2045"/>
      <dgm:spPr/>
      <dgm:t>
        <a:bodyPr/>
        <a:lstStyle/>
        <a:p>
          <a:endParaRPr lang="en-GB"/>
        </a:p>
      </dgm:t>
    </dgm:pt>
    <dgm:pt modelId="{E8F0B23F-C022-4D6A-9D88-956296688474}" type="parTrans" cxnId="{07E8DC7A-A554-4099-9D36-F301A25255DF}">
      <dgm:prSet/>
      <dgm:spPr/>
      <dgm:t>
        <a:bodyPr/>
        <a:lstStyle/>
        <a:p>
          <a:endParaRPr lang="en-GB"/>
        </a:p>
      </dgm:t>
    </dgm:pt>
    <dgm:pt modelId="{F5F41233-2199-4291-B0D1-51ACF4AD9217}" type="sibTrans" cxnId="{07E8DC7A-A554-4099-9D36-F301A25255DF}">
      <dgm:prSet/>
      <dgm:spPr/>
      <dgm:t>
        <a:bodyPr/>
        <a:lstStyle/>
        <a:p>
          <a:endParaRPr lang="en-GB"/>
        </a:p>
      </dgm:t>
    </dgm:pt>
    <dgm:pt modelId="{093CD22E-53DA-4873-AB57-8557286E30EA}">
      <dgm:prSet custT="1"/>
      <dgm:spPr>
        <a:solidFill>
          <a:srgbClr val="312783">
            <a:alpha val="67000"/>
          </a:srgbClr>
        </a:solidFill>
        <a:ln>
          <a:noFill/>
        </a:ln>
      </dgm:spPr>
      <dgm:t>
        <a:bodyPr/>
        <a:lstStyle/>
        <a:p>
          <a:pPr>
            <a:spcAft>
              <a:spcPts val="0"/>
            </a:spcAft>
          </a:pPr>
          <a:r>
            <a:rPr lang="en-GB" sz="2000" dirty="0">
              <a:solidFill>
                <a:schemeClr val="tx1"/>
              </a:solidFill>
            </a:rPr>
            <a:t>Third sector/</a:t>
          </a:r>
        </a:p>
        <a:p>
          <a:pPr>
            <a:spcAft>
              <a:spcPts val="600"/>
            </a:spcAft>
          </a:pPr>
          <a:r>
            <a:rPr lang="en-GB" sz="2000" dirty="0">
              <a:solidFill>
                <a:schemeClr val="tx1"/>
              </a:solidFill>
            </a:rPr>
            <a:t>service providers</a:t>
          </a:r>
        </a:p>
        <a:p>
          <a:pPr>
            <a:spcAft>
              <a:spcPct val="35000"/>
            </a:spcAft>
          </a:pPr>
          <a:r>
            <a:rPr lang="en-GB" sz="1200" dirty="0">
              <a:solidFill>
                <a:schemeClr val="tx1"/>
              </a:solidFill>
            </a:rPr>
            <a:t>Maternity Action, Child Poverty Action Group Scotland, Parenting NI, Children in Wales</a:t>
          </a:r>
        </a:p>
      </dgm:t>
    </dgm:pt>
    <dgm:pt modelId="{54D4C29E-34FE-4D65-965F-0AAFC31855DE}" type="parTrans" cxnId="{C9A27B71-ABBB-4806-9F91-4B3A783EA53E}">
      <dgm:prSet/>
      <dgm:spPr/>
      <dgm:t>
        <a:bodyPr/>
        <a:lstStyle/>
        <a:p>
          <a:endParaRPr lang="en-GB"/>
        </a:p>
      </dgm:t>
    </dgm:pt>
    <dgm:pt modelId="{C1383CED-0AF2-4A31-8F02-BF4F608F78A1}" type="sibTrans" cxnId="{C9A27B71-ABBB-4806-9F91-4B3A783EA53E}">
      <dgm:prSet/>
      <dgm:spPr/>
      <dgm:t>
        <a:bodyPr/>
        <a:lstStyle/>
        <a:p>
          <a:endParaRPr lang="en-GB"/>
        </a:p>
      </dgm:t>
    </dgm:pt>
    <dgm:pt modelId="{DBBD5043-7E4F-4E89-A523-5C92095B8DB8}">
      <dgm:prSet custT="1"/>
      <dgm:spPr>
        <a:solidFill>
          <a:srgbClr val="312783">
            <a:alpha val="67000"/>
          </a:srgbClr>
        </a:solidFill>
        <a:ln>
          <a:noFill/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Data experts</a:t>
          </a:r>
        </a:p>
        <a:p>
          <a:r>
            <a:rPr lang="en-GB" sz="1200" dirty="0">
              <a:solidFill>
                <a:schemeClr val="tx1"/>
              </a:solidFill>
            </a:rPr>
            <a:t>DHSC Analysts, NI Honest Broker Service, </a:t>
          </a:r>
          <a:r>
            <a:rPr lang="en-GB" sz="1200" dirty="0" err="1">
              <a:solidFill>
                <a:schemeClr val="tx1"/>
              </a:solidFill>
            </a:rPr>
            <a:t>MatNeo</a:t>
          </a:r>
          <a:r>
            <a:rPr lang="en-GB" sz="1200" dirty="0">
              <a:solidFill>
                <a:schemeClr val="tx1"/>
              </a:solidFill>
            </a:rPr>
            <a:t> Hub Scotland</a:t>
          </a:r>
          <a:endParaRPr lang="en-GB" sz="1200" b="1" dirty="0">
            <a:solidFill>
              <a:srgbClr val="FF0000"/>
            </a:solidFill>
          </a:endParaRPr>
        </a:p>
      </dgm:t>
    </dgm:pt>
    <dgm:pt modelId="{8ED7D334-0453-4A81-9A8B-A787549E9677}" type="parTrans" cxnId="{87C9C4D8-8A4B-4403-A6BD-0B90247BDDBF}">
      <dgm:prSet/>
      <dgm:spPr/>
      <dgm:t>
        <a:bodyPr/>
        <a:lstStyle/>
        <a:p>
          <a:endParaRPr lang="en-GB"/>
        </a:p>
      </dgm:t>
    </dgm:pt>
    <dgm:pt modelId="{000577D5-19CF-4DF5-A205-9C99E46DE709}" type="sibTrans" cxnId="{87C9C4D8-8A4B-4403-A6BD-0B90247BDDBF}">
      <dgm:prSet/>
      <dgm:spPr/>
      <dgm:t>
        <a:bodyPr/>
        <a:lstStyle/>
        <a:p>
          <a:endParaRPr lang="en-GB"/>
        </a:p>
      </dgm:t>
    </dgm:pt>
    <dgm:pt modelId="{8B123B21-9949-40FA-B1F5-A53AD399959C}" type="pres">
      <dgm:prSet presAssocID="{B2D78F34-43BC-42E2-A550-AB6EE15B346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69888E9-B18D-4BEA-8734-D4D0A59EDEDA}" type="pres">
      <dgm:prSet presAssocID="{125FB2B9-F1FD-4400-8995-E2CA56043D40}" presName="centerShape" presStyleLbl="node0" presStyleIdx="0" presStyleCnt="1" custScaleX="133872" custScaleY="111296" custLinFactNeighborX="-2960" custLinFactNeighborY="1202"/>
      <dgm:spPr/>
    </dgm:pt>
    <dgm:pt modelId="{61BD6FE8-7456-4A5A-9B6C-724F1775F6BD}" type="pres">
      <dgm:prSet presAssocID="{7719953A-2300-4FA2-ACE8-89A717AD52C9}" presName="Name9" presStyleLbl="parChTrans1D2" presStyleIdx="0" presStyleCnt="8"/>
      <dgm:spPr/>
    </dgm:pt>
    <dgm:pt modelId="{4C1F4598-4BEE-45DC-BA7E-4F0C7CCA5CA8}" type="pres">
      <dgm:prSet presAssocID="{7719953A-2300-4FA2-ACE8-89A717AD52C9}" presName="connTx" presStyleLbl="parChTrans1D2" presStyleIdx="0" presStyleCnt="8"/>
      <dgm:spPr/>
    </dgm:pt>
    <dgm:pt modelId="{C1FD57DB-4FC6-438F-A9D2-77291D9146C2}" type="pres">
      <dgm:prSet presAssocID="{18EAE238-49D3-4FCE-9488-4A3834E6A6A6}" presName="node" presStyleLbl="node1" presStyleIdx="0" presStyleCnt="8" custScaleX="350656" custScaleY="132543" custRadScaleRad="162917" custRadScaleInc="-260418">
        <dgm:presLayoutVars>
          <dgm:bulletEnabled val="1"/>
        </dgm:presLayoutVars>
      </dgm:prSet>
      <dgm:spPr/>
    </dgm:pt>
    <dgm:pt modelId="{36AFAAE8-4C9B-4FF9-8465-D736EB5ECC38}" type="pres">
      <dgm:prSet presAssocID="{97029261-82E2-41CC-B92D-B2E30AD8CFA7}" presName="Name9" presStyleLbl="parChTrans1D2" presStyleIdx="1" presStyleCnt="8"/>
      <dgm:spPr/>
    </dgm:pt>
    <dgm:pt modelId="{9B4E67C3-DA23-446A-A5B1-7B1AEE3A4FC4}" type="pres">
      <dgm:prSet presAssocID="{97029261-82E2-41CC-B92D-B2E30AD8CFA7}" presName="connTx" presStyleLbl="parChTrans1D2" presStyleIdx="1" presStyleCnt="8"/>
      <dgm:spPr/>
    </dgm:pt>
    <dgm:pt modelId="{5105F862-82A3-4B63-A3CE-49F3F06A27AB}" type="pres">
      <dgm:prSet presAssocID="{ECBC6E94-E176-406F-AD40-F8CA4CFB1FE6}" presName="node" presStyleLbl="node1" presStyleIdx="1" presStyleCnt="8" custScaleX="162682" custRadScaleRad="175088" custRadScaleInc="51349">
        <dgm:presLayoutVars>
          <dgm:bulletEnabled val="1"/>
        </dgm:presLayoutVars>
      </dgm:prSet>
      <dgm:spPr/>
    </dgm:pt>
    <dgm:pt modelId="{D127664B-42DA-43DD-9560-F43510D2022C}" type="pres">
      <dgm:prSet presAssocID="{219AD773-C84F-4C41-BE2A-B657417BB6D0}" presName="Name9" presStyleLbl="parChTrans1D2" presStyleIdx="2" presStyleCnt="8"/>
      <dgm:spPr/>
    </dgm:pt>
    <dgm:pt modelId="{31CCE283-AEE5-42A8-853B-39CF9B404ED0}" type="pres">
      <dgm:prSet presAssocID="{219AD773-C84F-4C41-BE2A-B657417BB6D0}" presName="connTx" presStyleLbl="parChTrans1D2" presStyleIdx="2" presStyleCnt="8"/>
      <dgm:spPr/>
    </dgm:pt>
    <dgm:pt modelId="{46E971AA-0000-4B91-AD97-05D48FF4A183}" type="pres">
      <dgm:prSet presAssocID="{8E02DA0C-FF96-49FF-919B-CDC45B8FCB3F}" presName="node" presStyleLbl="node1" presStyleIdx="2" presStyleCnt="8" custScaleX="177608" custScaleY="109509" custRadScaleRad="156780" custRadScaleInc="-39060">
        <dgm:presLayoutVars>
          <dgm:bulletEnabled val="1"/>
        </dgm:presLayoutVars>
      </dgm:prSet>
      <dgm:spPr/>
    </dgm:pt>
    <dgm:pt modelId="{4CF3A8B8-B03F-4AD7-A7A6-A159EBA5D792}" type="pres">
      <dgm:prSet presAssocID="{CC0B43AA-A47C-4D66-A3D4-5DFCE425CDB0}" presName="Name9" presStyleLbl="parChTrans1D2" presStyleIdx="3" presStyleCnt="8"/>
      <dgm:spPr/>
    </dgm:pt>
    <dgm:pt modelId="{297FCD75-7379-4B39-8714-DE12781BA63C}" type="pres">
      <dgm:prSet presAssocID="{CC0B43AA-A47C-4D66-A3D4-5DFCE425CDB0}" presName="connTx" presStyleLbl="parChTrans1D2" presStyleIdx="3" presStyleCnt="8"/>
      <dgm:spPr/>
    </dgm:pt>
    <dgm:pt modelId="{B4A02A1E-B257-4413-8B45-49FD3F56266D}" type="pres">
      <dgm:prSet presAssocID="{2C551D47-1D7A-4315-9AB6-DEA9F5D766AE}" presName="node" presStyleLbl="node1" presStyleIdx="3" presStyleCnt="8" custScaleX="188243" custRadScaleRad="170064" custRadScaleInc="-115994">
        <dgm:presLayoutVars>
          <dgm:bulletEnabled val="1"/>
        </dgm:presLayoutVars>
      </dgm:prSet>
      <dgm:spPr/>
    </dgm:pt>
    <dgm:pt modelId="{057AB5D9-D2A9-416B-9089-F3F7C81AA88A}" type="pres">
      <dgm:prSet presAssocID="{D665E69E-67F9-4E71-969B-B33489DF0FCC}" presName="Name9" presStyleLbl="parChTrans1D2" presStyleIdx="4" presStyleCnt="8"/>
      <dgm:spPr/>
    </dgm:pt>
    <dgm:pt modelId="{6757C4FD-DE32-44C9-9D80-F221EE20849F}" type="pres">
      <dgm:prSet presAssocID="{D665E69E-67F9-4E71-969B-B33489DF0FCC}" presName="connTx" presStyleLbl="parChTrans1D2" presStyleIdx="4" presStyleCnt="8"/>
      <dgm:spPr/>
    </dgm:pt>
    <dgm:pt modelId="{EC744CA5-D155-4162-80FE-15DBB1314719}" type="pres">
      <dgm:prSet presAssocID="{3E8E215C-6435-4EA7-8788-331D443C8F0B}" presName="node" presStyleLbl="node1" presStyleIdx="4" presStyleCnt="8" custScaleX="214063" custScaleY="99556" custRadScaleRad="89142" custRadScaleInc="-115017">
        <dgm:presLayoutVars>
          <dgm:bulletEnabled val="1"/>
        </dgm:presLayoutVars>
      </dgm:prSet>
      <dgm:spPr/>
    </dgm:pt>
    <dgm:pt modelId="{F82C35C4-8C34-46AA-9759-4D03EAE850D4}" type="pres">
      <dgm:prSet presAssocID="{61A24D65-F55B-4BE4-A1EC-28FD7C6065C9}" presName="Name9" presStyleLbl="parChTrans1D2" presStyleIdx="5" presStyleCnt="8"/>
      <dgm:spPr/>
    </dgm:pt>
    <dgm:pt modelId="{355D9C67-BE42-4F79-B629-62D652AB74E6}" type="pres">
      <dgm:prSet presAssocID="{61A24D65-F55B-4BE4-A1EC-28FD7C6065C9}" presName="connTx" presStyleLbl="parChTrans1D2" presStyleIdx="5" presStyleCnt="8"/>
      <dgm:spPr/>
    </dgm:pt>
    <dgm:pt modelId="{0654A2D1-6DCD-4DB9-9751-B0B853A3D208}" type="pres">
      <dgm:prSet presAssocID="{561639D8-28AD-48A6-BE38-DDAFFEDCD43A}" presName="node" presStyleLbl="node1" presStyleIdx="5" presStyleCnt="8" custScaleX="205800" custRadScaleRad="134520" custRadScaleInc="46797">
        <dgm:presLayoutVars>
          <dgm:bulletEnabled val="1"/>
        </dgm:presLayoutVars>
      </dgm:prSet>
      <dgm:spPr/>
    </dgm:pt>
    <dgm:pt modelId="{3B8E7267-7707-43ED-9697-F1311D7945FE}" type="pres">
      <dgm:prSet presAssocID="{54D4C29E-34FE-4D65-965F-0AAFC31855DE}" presName="Name9" presStyleLbl="parChTrans1D2" presStyleIdx="6" presStyleCnt="8"/>
      <dgm:spPr/>
    </dgm:pt>
    <dgm:pt modelId="{207D1D3A-4465-458B-86A1-0E5F45DE028F}" type="pres">
      <dgm:prSet presAssocID="{54D4C29E-34FE-4D65-965F-0AAFC31855DE}" presName="connTx" presStyleLbl="parChTrans1D2" presStyleIdx="6" presStyleCnt="8"/>
      <dgm:spPr/>
    </dgm:pt>
    <dgm:pt modelId="{F9389216-F459-4459-B0A1-81B52E2109F8}" type="pres">
      <dgm:prSet presAssocID="{093CD22E-53DA-4873-AB57-8557286E30EA}" presName="node" presStyleLbl="node1" presStyleIdx="6" presStyleCnt="8" custScaleX="226695" custRadScaleRad="168699" custRadScaleInc="-8903">
        <dgm:presLayoutVars>
          <dgm:bulletEnabled val="1"/>
        </dgm:presLayoutVars>
      </dgm:prSet>
      <dgm:spPr/>
    </dgm:pt>
    <dgm:pt modelId="{F712D0FC-4016-449B-A6BD-1B36209CCDD9}" type="pres">
      <dgm:prSet presAssocID="{8ED7D334-0453-4A81-9A8B-A787549E9677}" presName="Name9" presStyleLbl="parChTrans1D2" presStyleIdx="7" presStyleCnt="8"/>
      <dgm:spPr/>
    </dgm:pt>
    <dgm:pt modelId="{08D871BA-9942-4D23-931E-13D2BFEDEB2A}" type="pres">
      <dgm:prSet presAssocID="{8ED7D334-0453-4A81-9A8B-A787549E9677}" presName="connTx" presStyleLbl="parChTrans1D2" presStyleIdx="7" presStyleCnt="8"/>
      <dgm:spPr/>
    </dgm:pt>
    <dgm:pt modelId="{583AF422-4405-473F-88BD-69AC7A2B1267}" type="pres">
      <dgm:prSet presAssocID="{DBBD5043-7E4F-4E89-A523-5C92095B8DB8}" presName="node" presStyleLbl="node1" presStyleIdx="7" presStyleCnt="8" custScaleX="175388" custRadScaleRad="86366" custRadScaleInc="277584">
        <dgm:presLayoutVars>
          <dgm:bulletEnabled val="1"/>
        </dgm:presLayoutVars>
      </dgm:prSet>
      <dgm:spPr/>
    </dgm:pt>
  </dgm:ptLst>
  <dgm:cxnLst>
    <dgm:cxn modelId="{D3BA2E06-C308-4951-B540-40F407F76E34}" type="presOf" srcId="{093CD22E-53DA-4873-AB57-8557286E30EA}" destId="{F9389216-F459-4459-B0A1-81B52E2109F8}" srcOrd="0" destOrd="0" presId="urn:microsoft.com/office/officeart/2005/8/layout/radial1"/>
    <dgm:cxn modelId="{0C7DCB06-4DDB-479B-A551-7F3DBF94FEAB}" srcId="{125FB2B9-F1FD-4400-8995-E2CA56043D40}" destId="{8E02DA0C-FF96-49FF-919B-CDC45B8FCB3F}" srcOrd="2" destOrd="0" parTransId="{219AD773-C84F-4C41-BE2A-B657417BB6D0}" sibTransId="{2E5ECDBF-8847-471C-AB87-89D6BF580509}"/>
    <dgm:cxn modelId="{D1BEA208-8FF7-43DF-B294-51BC64A4135E}" type="presOf" srcId="{7719953A-2300-4FA2-ACE8-89A717AD52C9}" destId="{4C1F4598-4BEE-45DC-BA7E-4F0C7CCA5CA8}" srcOrd="1" destOrd="0" presId="urn:microsoft.com/office/officeart/2005/8/layout/radial1"/>
    <dgm:cxn modelId="{D01E4B17-4A27-4332-B5C4-CBB9A0439A09}" type="presOf" srcId="{CC0B43AA-A47C-4D66-A3D4-5DFCE425CDB0}" destId="{297FCD75-7379-4B39-8714-DE12781BA63C}" srcOrd="1" destOrd="0" presId="urn:microsoft.com/office/officeart/2005/8/layout/radial1"/>
    <dgm:cxn modelId="{2A4F3A1A-6BC8-415A-91A2-3E6029A2A673}" srcId="{125FB2B9-F1FD-4400-8995-E2CA56043D40}" destId="{18EAE238-49D3-4FCE-9488-4A3834E6A6A6}" srcOrd="0" destOrd="0" parTransId="{7719953A-2300-4FA2-ACE8-89A717AD52C9}" sibTransId="{1F1759D8-10D6-4198-ADE6-1679E6437C12}"/>
    <dgm:cxn modelId="{D390991D-FBEE-4ADC-A6B8-CF162A04F340}" type="presOf" srcId="{54D4C29E-34FE-4D65-965F-0AAFC31855DE}" destId="{207D1D3A-4465-458B-86A1-0E5F45DE028F}" srcOrd="1" destOrd="0" presId="urn:microsoft.com/office/officeart/2005/8/layout/radial1"/>
    <dgm:cxn modelId="{3FA66F23-97AF-45BB-A2D6-E2848EB35624}" type="presOf" srcId="{2C551D47-1D7A-4315-9AB6-DEA9F5D766AE}" destId="{B4A02A1E-B257-4413-8B45-49FD3F56266D}" srcOrd="0" destOrd="0" presId="urn:microsoft.com/office/officeart/2005/8/layout/radial1"/>
    <dgm:cxn modelId="{E5653233-4901-43A8-BCD7-12B6714F6769}" srcId="{125FB2B9-F1FD-4400-8995-E2CA56043D40}" destId="{ECBC6E94-E176-406F-AD40-F8CA4CFB1FE6}" srcOrd="1" destOrd="0" parTransId="{97029261-82E2-41CC-B92D-B2E30AD8CFA7}" sibTransId="{F563657F-F5EE-4096-8E1A-145EB702EA4D}"/>
    <dgm:cxn modelId="{FCC9CF39-84CD-40B5-B1F9-D8D86BF9A9D1}" type="presOf" srcId="{61A24D65-F55B-4BE4-A1EC-28FD7C6065C9}" destId="{355D9C67-BE42-4F79-B629-62D652AB74E6}" srcOrd="1" destOrd="0" presId="urn:microsoft.com/office/officeart/2005/8/layout/radial1"/>
    <dgm:cxn modelId="{12CC955E-DC3E-4F5C-A985-5793E58B0D43}" type="presOf" srcId="{ECBC6E94-E176-406F-AD40-F8CA4CFB1FE6}" destId="{5105F862-82A3-4B63-A3CE-49F3F06A27AB}" srcOrd="0" destOrd="0" presId="urn:microsoft.com/office/officeart/2005/8/layout/radial1"/>
    <dgm:cxn modelId="{1E197544-40A2-4FD4-B3FA-CC5FE13CB8EE}" type="presOf" srcId="{8E02DA0C-FF96-49FF-919B-CDC45B8FCB3F}" destId="{46E971AA-0000-4B91-AD97-05D48FF4A183}" srcOrd="0" destOrd="0" presId="urn:microsoft.com/office/officeart/2005/8/layout/radial1"/>
    <dgm:cxn modelId="{307EB665-09C2-4156-8617-6B1ABFC3BAB1}" type="presOf" srcId="{219AD773-C84F-4C41-BE2A-B657417BB6D0}" destId="{D127664B-42DA-43DD-9560-F43510D2022C}" srcOrd="0" destOrd="0" presId="urn:microsoft.com/office/officeart/2005/8/layout/radial1"/>
    <dgm:cxn modelId="{394EE66B-3DB4-48E2-8A59-8B02F63C123D}" type="presOf" srcId="{97029261-82E2-41CC-B92D-B2E30AD8CFA7}" destId="{9B4E67C3-DA23-446A-A5B1-7B1AEE3A4FC4}" srcOrd="1" destOrd="0" presId="urn:microsoft.com/office/officeart/2005/8/layout/radial1"/>
    <dgm:cxn modelId="{2CC00A70-0EE0-401A-9CB2-4E22CC7EDE8B}" type="presOf" srcId="{8ED7D334-0453-4A81-9A8B-A787549E9677}" destId="{08D871BA-9942-4D23-931E-13D2BFEDEB2A}" srcOrd="1" destOrd="0" presId="urn:microsoft.com/office/officeart/2005/8/layout/radial1"/>
    <dgm:cxn modelId="{C9A27B71-ABBB-4806-9F91-4B3A783EA53E}" srcId="{125FB2B9-F1FD-4400-8995-E2CA56043D40}" destId="{093CD22E-53DA-4873-AB57-8557286E30EA}" srcOrd="6" destOrd="0" parTransId="{54D4C29E-34FE-4D65-965F-0AAFC31855DE}" sibTransId="{C1383CED-0AF2-4A31-8F02-BF4F608F78A1}"/>
    <dgm:cxn modelId="{07B55D73-24DB-4E39-833E-DED414A9A0A5}" type="presOf" srcId="{219AD773-C84F-4C41-BE2A-B657417BB6D0}" destId="{31CCE283-AEE5-42A8-853B-39CF9B404ED0}" srcOrd="1" destOrd="0" presId="urn:microsoft.com/office/officeart/2005/8/layout/radial1"/>
    <dgm:cxn modelId="{6DBC8576-620A-406D-AC25-9109B63B4861}" type="presOf" srcId="{3E8E215C-6435-4EA7-8788-331D443C8F0B}" destId="{EC744CA5-D155-4162-80FE-15DBB1314719}" srcOrd="0" destOrd="0" presId="urn:microsoft.com/office/officeart/2005/8/layout/radial1"/>
    <dgm:cxn modelId="{CCBF8876-BBA7-4F7A-AEC5-1A87DBDFB83A}" type="presOf" srcId="{61A24D65-F55B-4BE4-A1EC-28FD7C6065C9}" destId="{F82C35C4-8C34-46AA-9759-4D03EAE850D4}" srcOrd="0" destOrd="0" presId="urn:microsoft.com/office/officeart/2005/8/layout/radial1"/>
    <dgm:cxn modelId="{81AF8C78-90C0-41D1-A62B-7AD3FE6F1059}" srcId="{125FB2B9-F1FD-4400-8995-E2CA56043D40}" destId="{2C551D47-1D7A-4315-9AB6-DEA9F5D766AE}" srcOrd="3" destOrd="0" parTransId="{CC0B43AA-A47C-4D66-A3D4-5DFCE425CDB0}" sibTransId="{4E7724B2-6305-4005-9B2D-498E1AB27755}"/>
    <dgm:cxn modelId="{4299C87A-577D-4ABA-9559-F82727ABB028}" type="presOf" srcId="{54D4C29E-34FE-4D65-965F-0AAFC31855DE}" destId="{3B8E7267-7707-43ED-9697-F1311D7945FE}" srcOrd="0" destOrd="0" presId="urn:microsoft.com/office/officeart/2005/8/layout/radial1"/>
    <dgm:cxn modelId="{07E8DC7A-A554-4099-9D36-F301A25255DF}" srcId="{B2D78F34-43BC-42E2-A550-AB6EE15B3468}" destId="{BE3CD248-59F0-4BBE-95BF-0491ADBC703B}" srcOrd="3" destOrd="0" parTransId="{E8F0B23F-C022-4D6A-9D88-956296688474}" sibTransId="{F5F41233-2199-4291-B0D1-51ACF4AD9217}"/>
    <dgm:cxn modelId="{F306E15A-E890-4377-A2C2-4D985D7805BD}" srcId="{B2D78F34-43BC-42E2-A550-AB6EE15B3468}" destId="{DF744EDE-AD45-4628-AC78-58BDF5303DF1}" srcOrd="1" destOrd="0" parTransId="{A279704E-86E7-4691-8A71-E3F41CCB5D7E}" sibTransId="{3F1517AC-624C-4AE4-BB15-A6E1EC9915B2}"/>
    <dgm:cxn modelId="{B939F084-C05B-41B0-A17B-8784EBE51B0B}" srcId="{125FB2B9-F1FD-4400-8995-E2CA56043D40}" destId="{3E8E215C-6435-4EA7-8788-331D443C8F0B}" srcOrd="4" destOrd="0" parTransId="{D665E69E-67F9-4E71-969B-B33489DF0FCC}" sibTransId="{D4910017-312F-4C45-98DB-84E4B7958FE1}"/>
    <dgm:cxn modelId="{0E41F793-22A2-4AB7-8610-5E243B1F12FC}" type="presOf" srcId="{561639D8-28AD-48A6-BE38-DDAFFEDCD43A}" destId="{0654A2D1-6DCD-4DB9-9751-B0B853A3D208}" srcOrd="0" destOrd="0" presId="urn:microsoft.com/office/officeart/2005/8/layout/radial1"/>
    <dgm:cxn modelId="{16DFD99B-AEFE-41D6-A5DD-5D995EB74414}" type="presOf" srcId="{D665E69E-67F9-4E71-969B-B33489DF0FCC}" destId="{6757C4FD-DE32-44C9-9D80-F221EE20849F}" srcOrd="1" destOrd="0" presId="urn:microsoft.com/office/officeart/2005/8/layout/radial1"/>
    <dgm:cxn modelId="{7AA4B9A4-6D47-421A-8D06-351B0CABFB6F}" type="presOf" srcId="{DBBD5043-7E4F-4E89-A523-5C92095B8DB8}" destId="{583AF422-4405-473F-88BD-69AC7A2B1267}" srcOrd="0" destOrd="0" presId="urn:microsoft.com/office/officeart/2005/8/layout/radial1"/>
    <dgm:cxn modelId="{54E27BA5-A301-43E9-8F03-8D384115FC9B}" type="presOf" srcId="{97029261-82E2-41CC-B92D-B2E30AD8CFA7}" destId="{36AFAAE8-4C9B-4FF9-8465-D736EB5ECC38}" srcOrd="0" destOrd="0" presId="urn:microsoft.com/office/officeart/2005/8/layout/radial1"/>
    <dgm:cxn modelId="{8B8983B4-7158-4161-9698-4F8824A4342F}" type="presOf" srcId="{7719953A-2300-4FA2-ACE8-89A717AD52C9}" destId="{61BD6FE8-7456-4A5A-9B6C-724F1775F6BD}" srcOrd="0" destOrd="0" presId="urn:microsoft.com/office/officeart/2005/8/layout/radial1"/>
    <dgm:cxn modelId="{B5AA74B6-8F70-4F5A-BA97-E4C33A117E30}" type="presOf" srcId="{8ED7D334-0453-4A81-9A8B-A787549E9677}" destId="{F712D0FC-4016-449B-A6BD-1B36209CCDD9}" srcOrd="0" destOrd="0" presId="urn:microsoft.com/office/officeart/2005/8/layout/radial1"/>
    <dgm:cxn modelId="{E3F2BBCA-83B1-4C6E-91F1-6EDAA695793E}" type="presOf" srcId="{18EAE238-49D3-4FCE-9488-4A3834E6A6A6}" destId="{C1FD57DB-4FC6-438F-A9D2-77291D9146C2}" srcOrd="0" destOrd="0" presId="urn:microsoft.com/office/officeart/2005/8/layout/radial1"/>
    <dgm:cxn modelId="{10ACECCE-CAB0-42CF-BB71-B26F90593399}" type="presOf" srcId="{125FB2B9-F1FD-4400-8995-E2CA56043D40}" destId="{269888E9-B18D-4BEA-8734-D4D0A59EDEDA}" srcOrd="0" destOrd="0" presId="urn:microsoft.com/office/officeart/2005/8/layout/radial1"/>
    <dgm:cxn modelId="{87C9C4D8-8A4B-4403-A6BD-0B90247BDDBF}" srcId="{125FB2B9-F1FD-4400-8995-E2CA56043D40}" destId="{DBBD5043-7E4F-4E89-A523-5C92095B8DB8}" srcOrd="7" destOrd="0" parTransId="{8ED7D334-0453-4A81-9A8B-A787549E9677}" sibTransId="{000577D5-19CF-4DF5-A205-9C99E46DE709}"/>
    <dgm:cxn modelId="{4CC440DF-FCE2-448D-BD11-FCEE49AD1968}" srcId="{125FB2B9-F1FD-4400-8995-E2CA56043D40}" destId="{561639D8-28AD-48A6-BE38-DDAFFEDCD43A}" srcOrd="5" destOrd="0" parTransId="{61A24D65-F55B-4BE4-A1EC-28FD7C6065C9}" sibTransId="{09BBDAA2-14A7-4E4A-B827-C21FE787111B}"/>
    <dgm:cxn modelId="{199829E6-B4DD-472A-AAAF-DE75CCA7501E}" type="presOf" srcId="{B2D78F34-43BC-42E2-A550-AB6EE15B3468}" destId="{8B123B21-9949-40FA-B1F5-A53AD399959C}" srcOrd="0" destOrd="0" presId="urn:microsoft.com/office/officeart/2005/8/layout/radial1"/>
    <dgm:cxn modelId="{AE3738EE-1FA1-4564-97BB-DEB11D32935C}" srcId="{B2D78F34-43BC-42E2-A550-AB6EE15B3468}" destId="{300ACF4B-AB01-4764-8ADC-626109A0F5A9}" srcOrd="2" destOrd="0" parTransId="{D26110F6-1422-40F9-B261-63BD6C8E4F51}" sibTransId="{F5AE2122-DC2F-4015-A814-CB54A9839E73}"/>
    <dgm:cxn modelId="{8603C0F3-8145-4C76-BCBB-243E6EDDAA7D}" srcId="{B2D78F34-43BC-42E2-A550-AB6EE15B3468}" destId="{125FB2B9-F1FD-4400-8995-E2CA56043D40}" srcOrd="0" destOrd="0" parTransId="{C9EB16DE-DEC1-4233-8A9A-19C9260E9F45}" sibTransId="{91AC6C2B-B2B4-4BF6-9838-D210914362DF}"/>
    <dgm:cxn modelId="{6B0612F4-41DA-4CD9-8FD5-67B5DD0D216B}" type="presOf" srcId="{D665E69E-67F9-4E71-969B-B33489DF0FCC}" destId="{057AB5D9-D2A9-416B-9089-F3F7C81AA88A}" srcOrd="0" destOrd="0" presId="urn:microsoft.com/office/officeart/2005/8/layout/radial1"/>
    <dgm:cxn modelId="{3DCD89F4-2E2C-433A-BCB6-CB3FB748C85B}" type="presOf" srcId="{CC0B43AA-A47C-4D66-A3D4-5DFCE425CDB0}" destId="{4CF3A8B8-B03F-4AD7-A7A6-A159EBA5D792}" srcOrd="0" destOrd="0" presId="urn:microsoft.com/office/officeart/2005/8/layout/radial1"/>
    <dgm:cxn modelId="{CBF56155-3057-4CC2-AC8D-B81EAC5B8E2A}" type="presParOf" srcId="{8B123B21-9949-40FA-B1F5-A53AD399959C}" destId="{269888E9-B18D-4BEA-8734-D4D0A59EDEDA}" srcOrd="0" destOrd="0" presId="urn:microsoft.com/office/officeart/2005/8/layout/radial1"/>
    <dgm:cxn modelId="{4A3D7A30-7EE3-4C49-ADE0-5B847C2A8094}" type="presParOf" srcId="{8B123B21-9949-40FA-B1F5-A53AD399959C}" destId="{61BD6FE8-7456-4A5A-9B6C-724F1775F6BD}" srcOrd="1" destOrd="0" presId="urn:microsoft.com/office/officeart/2005/8/layout/radial1"/>
    <dgm:cxn modelId="{FC0506E5-0D48-457E-B3CD-B2734CE19175}" type="presParOf" srcId="{61BD6FE8-7456-4A5A-9B6C-724F1775F6BD}" destId="{4C1F4598-4BEE-45DC-BA7E-4F0C7CCA5CA8}" srcOrd="0" destOrd="0" presId="urn:microsoft.com/office/officeart/2005/8/layout/radial1"/>
    <dgm:cxn modelId="{3AAA601E-6E04-4D97-BC06-8BC4770487BE}" type="presParOf" srcId="{8B123B21-9949-40FA-B1F5-A53AD399959C}" destId="{C1FD57DB-4FC6-438F-A9D2-77291D9146C2}" srcOrd="2" destOrd="0" presId="urn:microsoft.com/office/officeart/2005/8/layout/radial1"/>
    <dgm:cxn modelId="{7E3086F4-C106-4D53-9FBC-32A13E5D2704}" type="presParOf" srcId="{8B123B21-9949-40FA-B1F5-A53AD399959C}" destId="{36AFAAE8-4C9B-4FF9-8465-D736EB5ECC38}" srcOrd="3" destOrd="0" presId="urn:microsoft.com/office/officeart/2005/8/layout/radial1"/>
    <dgm:cxn modelId="{8488B2FF-22E4-4166-9B84-B47D089AF1CA}" type="presParOf" srcId="{36AFAAE8-4C9B-4FF9-8465-D736EB5ECC38}" destId="{9B4E67C3-DA23-446A-A5B1-7B1AEE3A4FC4}" srcOrd="0" destOrd="0" presId="urn:microsoft.com/office/officeart/2005/8/layout/radial1"/>
    <dgm:cxn modelId="{2C6CF3B3-E0AF-40A0-BE87-9A0CF49E4D4D}" type="presParOf" srcId="{8B123B21-9949-40FA-B1F5-A53AD399959C}" destId="{5105F862-82A3-4B63-A3CE-49F3F06A27AB}" srcOrd="4" destOrd="0" presId="urn:microsoft.com/office/officeart/2005/8/layout/radial1"/>
    <dgm:cxn modelId="{ACCC97D1-137B-4A5C-AA8D-D05BA4F9C35B}" type="presParOf" srcId="{8B123B21-9949-40FA-B1F5-A53AD399959C}" destId="{D127664B-42DA-43DD-9560-F43510D2022C}" srcOrd="5" destOrd="0" presId="urn:microsoft.com/office/officeart/2005/8/layout/radial1"/>
    <dgm:cxn modelId="{BA16E051-993D-4AF3-B651-FD65A4D89ADE}" type="presParOf" srcId="{D127664B-42DA-43DD-9560-F43510D2022C}" destId="{31CCE283-AEE5-42A8-853B-39CF9B404ED0}" srcOrd="0" destOrd="0" presId="urn:microsoft.com/office/officeart/2005/8/layout/radial1"/>
    <dgm:cxn modelId="{E2BE4E18-8751-4A59-93D9-8B2AE9E26575}" type="presParOf" srcId="{8B123B21-9949-40FA-B1F5-A53AD399959C}" destId="{46E971AA-0000-4B91-AD97-05D48FF4A183}" srcOrd="6" destOrd="0" presId="urn:microsoft.com/office/officeart/2005/8/layout/radial1"/>
    <dgm:cxn modelId="{F2C7A1CF-275A-4959-8136-4E70A20892C5}" type="presParOf" srcId="{8B123B21-9949-40FA-B1F5-A53AD399959C}" destId="{4CF3A8B8-B03F-4AD7-A7A6-A159EBA5D792}" srcOrd="7" destOrd="0" presId="urn:microsoft.com/office/officeart/2005/8/layout/radial1"/>
    <dgm:cxn modelId="{2D2B7463-61FF-42CF-8E67-D65C903DD2DD}" type="presParOf" srcId="{4CF3A8B8-B03F-4AD7-A7A6-A159EBA5D792}" destId="{297FCD75-7379-4B39-8714-DE12781BA63C}" srcOrd="0" destOrd="0" presId="urn:microsoft.com/office/officeart/2005/8/layout/radial1"/>
    <dgm:cxn modelId="{5CEF5271-519C-4215-A55D-8600B044992A}" type="presParOf" srcId="{8B123B21-9949-40FA-B1F5-A53AD399959C}" destId="{B4A02A1E-B257-4413-8B45-49FD3F56266D}" srcOrd="8" destOrd="0" presId="urn:microsoft.com/office/officeart/2005/8/layout/radial1"/>
    <dgm:cxn modelId="{F7BDC5ED-0E02-4B40-B5D3-462FE37550D1}" type="presParOf" srcId="{8B123B21-9949-40FA-B1F5-A53AD399959C}" destId="{057AB5D9-D2A9-416B-9089-F3F7C81AA88A}" srcOrd="9" destOrd="0" presId="urn:microsoft.com/office/officeart/2005/8/layout/radial1"/>
    <dgm:cxn modelId="{F2C2C8B0-9A00-44FD-95C2-4D5F306DFFE6}" type="presParOf" srcId="{057AB5D9-D2A9-416B-9089-F3F7C81AA88A}" destId="{6757C4FD-DE32-44C9-9D80-F221EE20849F}" srcOrd="0" destOrd="0" presId="urn:microsoft.com/office/officeart/2005/8/layout/radial1"/>
    <dgm:cxn modelId="{EDB33823-C2EF-4FCB-8CD6-49AD504B73B1}" type="presParOf" srcId="{8B123B21-9949-40FA-B1F5-A53AD399959C}" destId="{EC744CA5-D155-4162-80FE-15DBB1314719}" srcOrd="10" destOrd="0" presId="urn:microsoft.com/office/officeart/2005/8/layout/radial1"/>
    <dgm:cxn modelId="{EDA4C566-9C97-4266-9C89-4E6EF1A7F15C}" type="presParOf" srcId="{8B123B21-9949-40FA-B1F5-A53AD399959C}" destId="{F82C35C4-8C34-46AA-9759-4D03EAE850D4}" srcOrd="11" destOrd="0" presId="urn:microsoft.com/office/officeart/2005/8/layout/radial1"/>
    <dgm:cxn modelId="{1F74EF27-E540-4A6A-B73D-F76731F002CD}" type="presParOf" srcId="{F82C35C4-8C34-46AA-9759-4D03EAE850D4}" destId="{355D9C67-BE42-4F79-B629-62D652AB74E6}" srcOrd="0" destOrd="0" presId="urn:microsoft.com/office/officeart/2005/8/layout/radial1"/>
    <dgm:cxn modelId="{4A32F09C-F14A-42CC-A483-847E19945D38}" type="presParOf" srcId="{8B123B21-9949-40FA-B1F5-A53AD399959C}" destId="{0654A2D1-6DCD-4DB9-9751-B0B853A3D208}" srcOrd="12" destOrd="0" presId="urn:microsoft.com/office/officeart/2005/8/layout/radial1"/>
    <dgm:cxn modelId="{66426931-B1A3-4E71-A69A-8E44EE9A51DC}" type="presParOf" srcId="{8B123B21-9949-40FA-B1F5-A53AD399959C}" destId="{3B8E7267-7707-43ED-9697-F1311D7945FE}" srcOrd="13" destOrd="0" presId="urn:microsoft.com/office/officeart/2005/8/layout/radial1"/>
    <dgm:cxn modelId="{89352149-63F4-446C-BB7A-965EDD03A36C}" type="presParOf" srcId="{3B8E7267-7707-43ED-9697-F1311D7945FE}" destId="{207D1D3A-4465-458B-86A1-0E5F45DE028F}" srcOrd="0" destOrd="0" presId="urn:microsoft.com/office/officeart/2005/8/layout/radial1"/>
    <dgm:cxn modelId="{EF4DF8CA-6442-4373-AAE4-DCC25EEC8C84}" type="presParOf" srcId="{8B123B21-9949-40FA-B1F5-A53AD399959C}" destId="{F9389216-F459-4459-B0A1-81B52E2109F8}" srcOrd="14" destOrd="0" presId="urn:microsoft.com/office/officeart/2005/8/layout/radial1"/>
    <dgm:cxn modelId="{CEB225BE-3E73-467D-A38B-5EE3F7ECE806}" type="presParOf" srcId="{8B123B21-9949-40FA-B1F5-A53AD399959C}" destId="{F712D0FC-4016-449B-A6BD-1B36209CCDD9}" srcOrd="15" destOrd="0" presId="urn:microsoft.com/office/officeart/2005/8/layout/radial1"/>
    <dgm:cxn modelId="{2C73511E-B906-4921-B1D0-013A7F516D0E}" type="presParOf" srcId="{F712D0FC-4016-449B-A6BD-1B36209CCDD9}" destId="{08D871BA-9942-4D23-931E-13D2BFEDEB2A}" srcOrd="0" destOrd="0" presId="urn:microsoft.com/office/officeart/2005/8/layout/radial1"/>
    <dgm:cxn modelId="{9246C8C3-EA2C-418D-9070-AD941BF4B1EC}" type="presParOf" srcId="{8B123B21-9949-40FA-B1F5-A53AD399959C}" destId="{583AF422-4405-473F-88BD-69AC7A2B1267}" srcOrd="16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888E9-B18D-4BEA-8734-D4D0A59EDEDA}">
      <dsp:nvSpPr>
        <dsp:cNvPr id="0" name=""/>
        <dsp:cNvSpPr/>
      </dsp:nvSpPr>
      <dsp:spPr>
        <a:xfrm>
          <a:off x="5057938" y="2681987"/>
          <a:ext cx="2028977" cy="1686813"/>
        </a:xfrm>
        <a:prstGeom prst="ellipse">
          <a:avLst/>
        </a:prstGeom>
        <a:solidFill>
          <a:srgbClr val="E6007E">
            <a:alpha val="50000"/>
          </a:srgbClr>
        </a:solidFill>
        <a:ln w="50800" cap="flat" cmpd="sng" algn="ctr">
          <a:solidFill>
            <a:srgbClr val="31278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Network Management Group</a:t>
          </a:r>
          <a:endParaRPr lang="en-GB" sz="1400" kern="1200" dirty="0"/>
        </a:p>
      </dsp:txBody>
      <dsp:txXfrm>
        <a:off x="5355075" y="2929015"/>
        <a:ext cx="1434703" cy="1192757"/>
      </dsp:txXfrm>
    </dsp:sp>
    <dsp:sp modelId="{61BD6FE8-7456-4A5A-9B6C-724F1775F6BD}">
      <dsp:nvSpPr>
        <dsp:cNvPr id="0" name=""/>
        <dsp:cNvSpPr/>
      </dsp:nvSpPr>
      <dsp:spPr>
        <a:xfrm rot="12801001">
          <a:off x="3852947" y="2564050"/>
          <a:ext cx="1551830" cy="22587"/>
        </a:xfrm>
        <a:custGeom>
          <a:avLst/>
          <a:gdLst/>
          <a:ahLst/>
          <a:cxnLst/>
          <a:rect l="0" t="0" r="0" b="0"/>
          <a:pathLst>
            <a:path>
              <a:moveTo>
                <a:pt x="0" y="11293"/>
              </a:moveTo>
              <a:lnTo>
                <a:pt x="1551830" y="11293"/>
              </a:lnTo>
            </a:path>
          </a:pathLst>
        </a:custGeom>
        <a:noFill/>
        <a:ln w="12700" cap="flat" cmpd="sng" algn="ctr">
          <a:solidFill>
            <a:srgbClr val="E600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4590066" y="2536548"/>
        <a:ext cx="77591" cy="77591"/>
      </dsp:txXfrm>
    </dsp:sp>
    <dsp:sp modelId="{C1FD57DB-4FC6-438F-A9D2-77291D9146C2}">
      <dsp:nvSpPr>
        <dsp:cNvPr id="0" name=""/>
        <dsp:cNvSpPr/>
      </dsp:nvSpPr>
      <dsp:spPr>
        <a:xfrm>
          <a:off x="0" y="273379"/>
          <a:ext cx="5314576" cy="2008834"/>
        </a:xfrm>
        <a:prstGeom prst="ellipse">
          <a:avLst/>
        </a:prstGeom>
        <a:solidFill>
          <a:srgbClr val="3AAA49">
            <a:alpha val="50000"/>
          </a:srgbClr>
        </a:solidFill>
        <a:ln w="50800" cap="flat" cmpd="sng" algn="ctr">
          <a:solidFill>
            <a:srgbClr val="31278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Stakeholder Group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UK: Maternity Action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England: DHSC, PHE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NI: Public Health Agency NI, Parenting NI, NI Assembly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Scotland: CPAG, PHS, DCAF(SG)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Wales: PHW, Children in Wales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778302" y="567566"/>
        <a:ext cx="3757972" cy="1420460"/>
      </dsp:txXfrm>
    </dsp:sp>
    <dsp:sp modelId="{36AFAAE8-4C9B-4FF9-8465-D736EB5ECC38}">
      <dsp:nvSpPr>
        <dsp:cNvPr id="0" name=""/>
        <dsp:cNvSpPr/>
      </dsp:nvSpPr>
      <dsp:spPr>
        <a:xfrm rot="19617038">
          <a:off x="6652428" y="2256430"/>
          <a:ext cx="2705983" cy="22587"/>
        </a:xfrm>
        <a:custGeom>
          <a:avLst/>
          <a:gdLst/>
          <a:ahLst/>
          <a:cxnLst/>
          <a:rect l="0" t="0" r="0" b="0"/>
          <a:pathLst>
            <a:path>
              <a:moveTo>
                <a:pt x="0" y="11293"/>
              </a:moveTo>
              <a:lnTo>
                <a:pt x="2705983" y="1129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>
        <a:off x="7937770" y="2200074"/>
        <a:ext cx="135299" cy="135299"/>
      </dsp:txXfrm>
    </dsp:sp>
    <dsp:sp modelId="{5105F862-82A3-4B63-A3CE-49F3F06A27AB}">
      <dsp:nvSpPr>
        <dsp:cNvPr id="0" name=""/>
        <dsp:cNvSpPr/>
      </dsp:nvSpPr>
      <dsp:spPr>
        <a:xfrm>
          <a:off x="8753316" y="221204"/>
          <a:ext cx="2465624" cy="1515609"/>
        </a:xfrm>
        <a:prstGeom prst="ellipse">
          <a:avLst/>
        </a:prstGeom>
        <a:solidFill>
          <a:srgbClr val="312783">
            <a:alpha val="5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Academic researchers 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England, Northern Ireland, Scotland, Wales, Australia, Canada</a:t>
          </a:r>
        </a:p>
      </dsp:txBody>
      <dsp:txXfrm>
        <a:off x="9114398" y="443160"/>
        <a:ext cx="1743460" cy="1071697"/>
      </dsp:txXfrm>
    </dsp:sp>
    <dsp:sp modelId="{D127664B-42DA-43DD-9560-F43510D2022C}">
      <dsp:nvSpPr>
        <dsp:cNvPr id="0" name=""/>
        <dsp:cNvSpPr/>
      </dsp:nvSpPr>
      <dsp:spPr>
        <a:xfrm rot="21041661">
          <a:off x="7055462" y="3199820"/>
          <a:ext cx="1869936" cy="22587"/>
        </a:xfrm>
        <a:custGeom>
          <a:avLst/>
          <a:gdLst/>
          <a:ahLst/>
          <a:cxnLst/>
          <a:rect l="0" t="0" r="0" b="0"/>
          <a:pathLst>
            <a:path>
              <a:moveTo>
                <a:pt x="0" y="11293"/>
              </a:moveTo>
              <a:lnTo>
                <a:pt x="1869936" y="1129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7943682" y="3164365"/>
        <a:ext cx="93496" cy="93496"/>
      </dsp:txXfrm>
    </dsp:sp>
    <dsp:sp modelId="{46E971AA-0000-4B91-AD97-05D48FF4A183}">
      <dsp:nvSpPr>
        <dsp:cNvPr id="0" name=""/>
        <dsp:cNvSpPr/>
      </dsp:nvSpPr>
      <dsp:spPr>
        <a:xfrm>
          <a:off x="8867944" y="2016922"/>
          <a:ext cx="2691844" cy="1659729"/>
        </a:xfrm>
        <a:prstGeom prst="ellipse">
          <a:avLst/>
        </a:prstGeom>
        <a:solidFill>
          <a:srgbClr val="312783">
            <a:alpha val="67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UK connections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 err="1">
              <a:solidFill>
                <a:schemeClr val="tx1"/>
              </a:solidFill>
            </a:rPr>
            <a:t>ActEarly</a:t>
          </a:r>
          <a:r>
            <a:rPr lang="en-GB" sz="1200" kern="1200" dirty="0">
              <a:solidFill>
                <a:schemeClr val="tx1"/>
              </a:solidFill>
            </a:rPr>
            <a:t>; UKPRP Networks/Consortia, NIHR SPR Projects, CPRU, Institute of Population Health (Liverpool)</a:t>
          </a:r>
        </a:p>
      </dsp:txBody>
      <dsp:txXfrm>
        <a:off x="9262155" y="2259984"/>
        <a:ext cx="1903422" cy="1173605"/>
      </dsp:txXfrm>
    </dsp:sp>
    <dsp:sp modelId="{4CF3A8B8-B03F-4AD7-A7A6-A159EBA5D792}">
      <dsp:nvSpPr>
        <dsp:cNvPr id="0" name=""/>
        <dsp:cNvSpPr/>
      </dsp:nvSpPr>
      <dsp:spPr>
        <a:xfrm rot="1051692">
          <a:off x="6969164" y="4148454"/>
          <a:ext cx="2223457" cy="22587"/>
        </a:xfrm>
        <a:custGeom>
          <a:avLst/>
          <a:gdLst/>
          <a:ahLst/>
          <a:cxnLst/>
          <a:rect l="0" t="0" r="0" b="0"/>
          <a:pathLst>
            <a:path>
              <a:moveTo>
                <a:pt x="0" y="11293"/>
              </a:moveTo>
              <a:lnTo>
                <a:pt x="2223457" y="1129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8025307" y="4104161"/>
        <a:ext cx="111172" cy="111172"/>
      </dsp:txXfrm>
    </dsp:sp>
    <dsp:sp modelId="{B4A02A1E-B257-4413-8B45-49FD3F56266D}">
      <dsp:nvSpPr>
        <dsp:cNvPr id="0" name=""/>
        <dsp:cNvSpPr/>
      </dsp:nvSpPr>
      <dsp:spPr>
        <a:xfrm>
          <a:off x="8940655" y="4124041"/>
          <a:ext cx="2853029" cy="1515609"/>
        </a:xfrm>
        <a:prstGeom prst="ellipse">
          <a:avLst/>
        </a:prstGeom>
        <a:solidFill>
          <a:srgbClr val="312783">
            <a:alpha val="5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International links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INRICH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International Population Data Linkage Network</a:t>
          </a:r>
        </a:p>
      </dsp:txBody>
      <dsp:txXfrm>
        <a:off x="9358471" y="4345997"/>
        <a:ext cx="2017397" cy="1071697"/>
      </dsp:txXfrm>
    </dsp:sp>
    <dsp:sp modelId="{057AB5D9-D2A9-416B-9089-F3F7C81AA88A}">
      <dsp:nvSpPr>
        <dsp:cNvPr id="0" name=""/>
        <dsp:cNvSpPr/>
      </dsp:nvSpPr>
      <dsp:spPr>
        <a:xfrm rot="3602964">
          <a:off x="6362290" y="4531547"/>
          <a:ext cx="592783" cy="22587"/>
        </a:xfrm>
        <a:custGeom>
          <a:avLst/>
          <a:gdLst/>
          <a:ahLst/>
          <a:cxnLst/>
          <a:rect l="0" t="0" r="0" b="0"/>
          <a:pathLst>
            <a:path>
              <a:moveTo>
                <a:pt x="0" y="11293"/>
              </a:moveTo>
              <a:lnTo>
                <a:pt x="592783" y="1129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643862" y="4528022"/>
        <a:ext cx="29639" cy="29639"/>
      </dsp:txXfrm>
    </dsp:sp>
    <dsp:sp modelId="{EC744CA5-D155-4162-80FE-15DBB1314719}">
      <dsp:nvSpPr>
        <dsp:cNvPr id="0" name=""/>
        <dsp:cNvSpPr/>
      </dsp:nvSpPr>
      <dsp:spPr>
        <a:xfrm>
          <a:off x="5604370" y="4773939"/>
          <a:ext cx="3244359" cy="1508880"/>
        </a:xfrm>
        <a:prstGeom prst="ellipse">
          <a:avLst/>
        </a:prstGeom>
        <a:solidFill>
          <a:srgbClr val="312783">
            <a:alpha val="67143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Public Health Agencies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Northern Ireland, Scotland, Wales, </a:t>
          </a:r>
          <a:r>
            <a:rPr lang="en-GB" sz="1200" b="0" kern="1200" dirty="0">
              <a:solidFill>
                <a:schemeClr val="tx1"/>
              </a:solidFill>
            </a:rPr>
            <a:t>England</a:t>
          </a:r>
        </a:p>
      </dsp:txBody>
      <dsp:txXfrm>
        <a:off x="6079495" y="4994909"/>
        <a:ext cx="2294109" cy="1066940"/>
      </dsp:txXfrm>
    </dsp:sp>
    <dsp:sp modelId="{F82C35C4-8C34-46AA-9759-4D03EAE850D4}">
      <dsp:nvSpPr>
        <dsp:cNvPr id="0" name=""/>
        <dsp:cNvSpPr/>
      </dsp:nvSpPr>
      <dsp:spPr>
        <a:xfrm rot="8695080">
          <a:off x="4141443" y="4423789"/>
          <a:ext cx="1271522" cy="22587"/>
        </a:xfrm>
        <a:custGeom>
          <a:avLst/>
          <a:gdLst/>
          <a:ahLst/>
          <a:cxnLst/>
          <a:rect l="0" t="0" r="0" b="0"/>
          <a:pathLst>
            <a:path>
              <a:moveTo>
                <a:pt x="0" y="11293"/>
              </a:moveTo>
              <a:lnTo>
                <a:pt x="1271522" y="1129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4745416" y="4403295"/>
        <a:ext cx="63576" cy="63576"/>
      </dsp:txXfrm>
    </dsp:sp>
    <dsp:sp modelId="{0654A2D1-6DCD-4DB9-9751-B0B853A3D208}">
      <dsp:nvSpPr>
        <dsp:cNvPr id="0" name=""/>
        <dsp:cNvSpPr/>
      </dsp:nvSpPr>
      <dsp:spPr>
        <a:xfrm>
          <a:off x="1810066" y="4665878"/>
          <a:ext cx="3119124" cy="1515609"/>
        </a:xfrm>
        <a:prstGeom prst="ellipse">
          <a:avLst/>
        </a:prstGeom>
        <a:solidFill>
          <a:srgbClr val="312783">
            <a:alpha val="5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Government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DHSC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Directorate for Children and Families (SG)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solidFill>
                <a:schemeClr val="tx1"/>
              </a:solidFill>
            </a:rPr>
            <a:t>NI Assembly</a:t>
          </a:r>
          <a:endParaRPr lang="en-GB" sz="900" kern="1200" dirty="0"/>
        </a:p>
      </dsp:txBody>
      <dsp:txXfrm>
        <a:off x="2266851" y="4887834"/>
        <a:ext cx="2205554" cy="1071697"/>
      </dsp:txXfrm>
    </dsp:sp>
    <dsp:sp modelId="{3B8E7267-7707-43ED-9697-F1311D7945FE}">
      <dsp:nvSpPr>
        <dsp:cNvPr id="0" name=""/>
        <dsp:cNvSpPr/>
      </dsp:nvSpPr>
      <dsp:spPr>
        <a:xfrm rot="10726199">
          <a:off x="3599923" y="3551529"/>
          <a:ext cx="1458521" cy="22587"/>
        </a:xfrm>
        <a:custGeom>
          <a:avLst/>
          <a:gdLst/>
          <a:ahLst/>
          <a:cxnLst/>
          <a:rect l="0" t="0" r="0" b="0"/>
          <a:pathLst>
            <a:path>
              <a:moveTo>
                <a:pt x="0" y="11293"/>
              </a:moveTo>
              <a:lnTo>
                <a:pt x="1458521" y="1129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4292720" y="3526360"/>
        <a:ext cx="72926" cy="72926"/>
      </dsp:txXfrm>
    </dsp:sp>
    <dsp:sp modelId="{F9389216-F459-4459-B0A1-81B52E2109F8}">
      <dsp:nvSpPr>
        <dsp:cNvPr id="0" name=""/>
        <dsp:cNvSpPr/>
      </dsp:nvSpPr>
      <dsp:spPr>
        <a:xfrm>
          <a:off x="166310" y="2857514"/>
          <a:ext cx="3435811" cy="1515609"/>
        </a:xfrm>
        <a:prstGeom prst="ellipse">
          <a:avLst/>
        </a:prstGeom>
        <a:solidFill>
          <a:srgbClr val="312783">
            <a:alpha val="67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Third sector/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service providers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Maternity Action, Child Poverty Action Group Scotland, Parenting NI, Children in Wales</a:t>
          </a:r>
        </a:p>
      </dsp:txBody>
      <dsp:txXfrm>
        <a:off x="669473" y="3079470"/>
        <a:ext cx="2429485" cy="1071697"/>
      </dsp:txXfrm>
    </dsp:sp>
    <dsp:sp modelId="{F712D0FC-4016-449B-A6BD-1B36209CCDD9}">
      <dsp:nvSpPr>
        <dsp:cNvPr id="0" name=""/>
        <dsp:cNvSpPr/>
      </dsp:nvSpPr>
      <dsp:spPr>
        <a:xfrm rot="17434461">
          <a:off x="6154025" y="2390532"/>
          <a:ext cx="680296" cy="22587"/>
        </a:xfrm>
        <a:custGeom>
          <a:avLst/>
          <a:gdLst/>
          <a:ahLst/>
          <a:cxnLst/>
          <a:rect l="0" t="0" r="0" b="0"/>
          <a:pathLst>
            <a:path>
              <a:moveTo>
                <a:pt x="0" y="11293"/>
              </a:moveTo>
              <a:lnTo>
                <a:pt x="680296" y="1129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477166" y="2384818"/>
        <a:ext cx="34014" cy="34014"/>
      </dsp:txXfrm>
    </dsp:sp>
    <dsp:sp modelId="{583AF422-4405-473F-88BD-69AC7A2B1267}">
      <dsp:nvSpPr>
        <dsp:cNvPr id="0" name=""/>
        <dsp:cNvSpPr/>
      </dsp:nvSpPr>
      <dsp:spPr>
        <a:xfrm>
          <a:off x="5562765" y="584544"/>
          <a:ext cx="2658197" cy="1515609"/>
        </a:xfrm>
        <a:prstGeom prst="ellipse">
          <a:avLst/>
        </a:prstGeom>
        <a:solidFill>
          <a:srgbClr val="312783">
            <a:alpha val="67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Data experts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DHSC Analysts, NI Honest Broker Service, </a:t>
          </a:r>
          <a:r>
            <a:rPr lang="en-GB" sz="1200" kern="1200" dirty="0" err="1">
              <a:solidFill>
                <a:schemeClr val="tx1"/>
              </a:solidFill>
            </a:rPr>
            <a:t>MatNeo</a:t>
          </a:r>
          <a:r>
            <a:rPr lang="en-GB" sz="1200" kern="1200" dirty="0">
              <a:solidFill>
                <a:schemeClr val="tx1"/>
              </a:solidFill>
            </a:rPr>
            <a:t> Hub Scotland</a:t>
          </a:r>
          <a:endParaRPr lang="en-GB" sz="1200" b="1" kern="1200" dirty="0">
            <a:solidFill>
              <a:srgbClr val="FF0000"/>
            </a:solidFill>
          </a:endParaRPr>
        </a:p>
      </dsp:txBody>
      <dsp:txXfrm>
        <a:off x="5952049" y="806500"/>
        <a:ext cx="1879629" cy="1071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4837-FB03-4B5A-AFBB-A03F11BE2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052E0-2FE2-4E94-BE04-D36196F34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BF5BE-3B83-4043-8869-858BED7B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B8D-746B-4944-B64C-3C7A0DFCED1C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DC4A8-4805-4F7B-A11F-D4A6E568D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3E30A-BAC7-4EE3-9FEA-43E3D5A4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C0DB-1F81-4ED9-9AB6-D7B5CDEA3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45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9BDFC-7958-4F89-9FEB-33F566232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0F5CC4-F9C1-430F-A654-0D2FF09CF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E1098-0601-4A41-AC41-F64ED0B9A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B8D-746B-4944-B64C-3C7A0DFCED1C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C610A-C949-422E-B067-1AAB2920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33DB7-5B04-4E10-A145-DDF6DBFE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C0DB-1F81-4ED9-9AB6-D7B5CDEA3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40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E5B58A-2FD3-4D35-A2C9-8CE32094A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BC6E4-DADA-4BE5-80A4-F86C5ACBA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72F3E-E3E9-425A-8362-E2C4AB60B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B8D-746B-4944-B64C-3C7A0DFCED1C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7C2E7-A2C4-4EA8-AA29-8DC33B990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818AB-C30D-4453-B070-BCDB94EAF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C0DB-1F81-4ED9-9AB6-D7B5CDEA3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0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F0857-4460-4EC0-B427-506B309D1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DF588-2755-48DB-B6D3-2F52BCFDA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8DDBB-06E9-47CD-9EBB-FDDA914D5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B8D-746B-4944-B64C-3C7A0DFCED1C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84E61-9D3E-4017-AA91-A415F385A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5F6B8-4E2B-434C-950A-0EBB528AD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C0DB-1F81-4ED9-9AB6-D7B5CDEA3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0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2A2EF-1A0C-48A9-BB11-3E793185F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67590-05AA-4954-A03A-B2FF7C683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17369-492D-47DC-9869-98D7B7AD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B8D-746B-4944-B64C-3C7A0DFCED1C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F2E60-20A6-41B5-8406-4CB680166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5458A-014E-46A3-B3BC-4D17A87B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C0DB-1F81-4ED9-9AB6-D7B5CDEA3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58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CD8E9-0970-4C11-9FEB-91EA86605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E6190-722F-4B6E-A176-A95EDDE5F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AAD61-6784-4B7F-AC13-56E3AC0A9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CEEA0-1A32-4A5D-B8B5-8E09A1CD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B8D-746B-4944-B64C-3C7A0DFCED1C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BEBCD-6D6C-4447-8B5A-401DEBC07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959A8-438B-487F-9070-5A02ADA24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C0DB-1F81-4ED9-9AB6-D7B5CDEA3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54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8648D-1735-489D-81CE-419C84B68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AC603-5023-4732-96FB-D232859F5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E40DA-0E5A-4B14-A2D1-2EE97113A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569C7E-B6C4-4386-BE25-37A2BAA57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B6EA37-5A25-402B-B8AC-97F12D014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B3F007-2217-4FD9-AE15-E295BA556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B8D-746B-4944-B64C-3C7A0DFCED1C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C14AA5-5A82-49DF-A385-DB90619F3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B13046-075D-43EA-B68C-BE8DA3B15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C0DB-1F81-4ED9-9AB6-D7B5CDEA3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86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51D8A-1784-40DB-96A7-F3ED487C2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4325E7-7F8A-43FE-9FA7-D72A39B2C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B8D-746B-4944-B64C-3C7A0DFCED1C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26B425-189A-4FF4-902A-4F51C6381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69BA9-DB06-4D75-9577-FE37D3F41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C0DB-1F81-4ED9-9AB6-D7B5CDEA3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1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C0377-6323-45EE-AB07-2D69CB531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B8D-746B-4944-B64C-3C7A0DFCED1C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668F51-72DA-42B3-B2A7-0EE8E908F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38D61-7431-471C-9869-D41B7A17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C0DB-1F81-4ED9-9AB6-D7B5CDEA3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95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6982-DC6C-4497-B2D4-24A7E391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07F65-6F1E-44B0-9ED4-6924489AF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00407-C166-477B-871C-7F775F95F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C72A0-0A90-46C0-A40F-C4E569804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B8D-746B-4944-B64C-3C7A0DFCED1C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BD0ED-65C2-4ED1-84F6-F49F2EBAE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A1DE8-F352-4642-ACE7-F351E48BA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C0DB-1F81-4ED9-9AB6-D7B5CDEA3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42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7AA32-6585-4200-9FC2-B7EF72530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063F9E-4065-48AB-A4F5-37920BD1EA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86541-0000-4D09-A51C-B59E76845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7B7C4-F6CD-4E98-B631-6CEA024DA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EB8D-746B-4944-B64C-3C7A0DFCED1C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42AB4-49F5-4B09-A917-9E2E99511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3B39F0-05F6-43EE-9060-799900DC5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C0DB-1F81-4ED9-9AB6-D7B5CDEA3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73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67FE26-A581-46EE-8BFC-A2689B1DA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1F920-A742-4406-96DE-0AA8B20D1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C4FC9-5964-4A6C-A149-BBF6B5F62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8EB8D-746B-4944-B64C-3C7A0DFCED1C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54E86-1F97-415D-8F3E-427B79F2C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6BC72-D91F-4509-AC5B-DF331CAAD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C0DB-1F81-4ED9-9AB6-D7B5CDEA3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63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A88C145-6F01-4834-9888-F5D572A1E4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9697311"/>
              </p:ext>
            </p:extLst>
          </p:nvPr>
        </p:nvGraphicFramePr>
        <p:xfrm>
          <a:off x="209550" y="66675"/>
          <a:ext cx="12077700" cy="667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88C84B-7132-4B18-99A5-B7A06420EC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715" y="2973306"/>
            <a:ext cx="1606969" cy="56783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514F764-74CC-4674-B254-22F16049DC96}"/>
              </a:ext>
            </a:extLst>
          </p:cNvPr>
          <p:cNvSpPr txBox="1"/>
          <p:nvPr/>
        </p:nvSpPr>
        <p:spPr>
          <a:xfrm>
            <a:off x="9696450" y="6452771"/>
            <a:ext cx="2724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Updated: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4076055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147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Stewart</dc:creator>
  <cp:lastModifiedBy>Emma Stewart</cp:lastModifiedBy>
  <cp:revision>45</cp:revision>
  <dcterms:created xsi:type="dcterms:W3CDTF">2021-05-07T09:39:58Z</dcterms:created>
  <dcterms:modified xsi:type="dcterms:W3CDTF">2021-09-22T12:52:46Z</dcterms:modified>
</cp:coreProperties>
</file>